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6" r:id="rId11"/>
    <p:sldId id="267" r:id="rId12"/>
    <p:sldId id="265" r:id="rId13"/>
    <p:sldId id="268" r:id="rId14"/>
    <p:sldId id="270" r:id="rId15"/>
    <p:sldId id="271" r:id="rId16"/>
    <p:sldId id="269" r:id="rId1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9" autoAdjust="0"/>
    <p:restoredTop sz="94660"/>
  </p:normalViewPr>
  <p:slideViewPr>
    <p:cSldViewPr>
      <p:cViewPr varScale="1">
        <p:scale>
          <a:sx n="83" d="100"/>
          <a:sy n="83" d="100"/>
        </p:scale>
        <p:origin x="145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B1DCF-9F74-4792-9F9F-D8A119F26ED1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DF0F0-ADB2-4CF9-A27E-A1D7FBDE0D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0749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DF0F0-ADB2-4CF9-A27E-A1D7FBDE0DDB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332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913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492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258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538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388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62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68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13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1270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74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55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8D2B8-0386-4EDD-A563-4C5803154F1A}" type="datetimeFigureOut">
              <a:rPr lang="zh-TW" altLang="en-US" smtClean="0"/>
              <a:t>2018/12/22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EFE95-94AC-4A9B-BFBC-2D6ABDC796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909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1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20982" y="2740733"/>
            <a:ext cx="7772400" cy="1470025"/>
          </a:xfrm>
        </p:spPr>
        <p:txBody>
          <a:bodyPr>
            <a:no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好 書 介 紹</a:t>
            </a:r>
            <a:endParaRPr lang="zh-TW" altLang="en-US" sz="9600" dirty="0">
              <a:solidFill>
                <a:srgbClr val="FF0000"/>
              </a:solidFill>
              <a:latin typeface="文鼎粗圓" panose="020F0809000000000000" pitchFamily="49" charset="-120"/>
              <a:ea typeface="文鼎粗圓" panose="020F0809000000000000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33628" y="1565174"/>
            <a:ext cx="7920880" cy="864096"/>
          </a:xfrm>
        </p:spPr>
        <p:txBody>
          <a:bodyPr>
            <a:noAutofit/>
          </a:bodyPr>
          <a:lstStyle/>
          <a:p>
            <a:pPr algn="r"/>
            <a:r>
              <a:rPr lang="zh-TW" altLang="en-US" sz="4000" dirty="0" smtClean="0">
                <a:solidFill>
                  <a:srgbClr val="7030A0"/>
                </a:solidFill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新北市土城區頂埔國民小學圖書館</a:t>
            </a:r>
            <a:endParaRPr lang="en-US" altLang="zh-TW" sz="4000" dirty="0" smtClean="0">
              <a:solidFill>
                <a:srgbClr val="7030A0"/>
              </a:solidFill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285245" y="5781448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7030A0"/>
                </a:solidFill>
                <a:latin typeface="文鼎粗圓" panose="020F0809000000000000" pitchFamily="49" charset="-120"/>
                <a:ea typeface="文鼎粗圓" panose="020F0809000000000000" pitchFamily="49" charset="-120"/>
              </a:rPr>
              <a:t>107.11.01</a:t>
            </a:r>
            <a:endParaRPr lang="zh-TW" altLang="en-US" sz="3200" dirty="0">
              <a:solidFill>
                <a:srgbClr val="7030A0"/>
              </a:solidFill>
              <a:latin typeface="文鼎粗圓" panose="020F0809000000000000" pitchFamily="49" charset="-120"/>
              <a:ea typeface="文鼎粗圓" panose="020F0809000000000000" pitchFamily="49" charset="-12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9"/>
          <a:stretch/>
        </p:blipFill>
        <p:spPr bwMode="auto">
          <a:xfrm>
            <a:off x="1043608" y="4581128"/>
            <a:ext cx="2766983" cy="178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6583"/>
            <a:ext cx="1911145" cy="102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1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51520" y="188640"/>
            <a:ext cx="8496944" cy="2880320"/>
            <a:chOff x="110021" y="416388"/>
            <a:chExt cx="8152801" cy="23891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4"/>
            <a:srcRect l="5443" t="7447" r="34205" b="52833"/>
            <a:stretch/>
          </p:blipFill>
          <p:spPr>
            <a:xfrm>
              <a:off x="110021" y="416388"/>
              <a:ext cx="4389971" cy="238910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/>
            <a:srcRect l="5555" t="51827" r="33333" b="9373"/>
            <a:stretch/>
          </p:blipFill>
          <p:spPr>
            <a:xfrm>
              <a:off x="4499991" y="416388"/>
              <a:ext cx="3762831" cy="2389100"/>
            </a:xfrm>
            <a:prstGeom prst="rect">
              <a:avLst/>
            </a:prstGeom>
          </p:spPr>
        </p:pic>
      </p:grpSp>
      <p:sp>
        <p:nvSpPr>
          <p:cNvPr id="7" name="文字方塊 6"/>
          <p:cNvSpPr txBox="1"/>
          <p:nvPr/>
        </p:nvSpPr>
        <p:spPr>
          <a:xfrm>
            <a:off x="107504" y="3284984"/>
            <a:ext cx="8892480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>
              <a:lnSpc>
                <a:spcPts val="3500"/>
              </a:lnSpc>
            </a:pPr>
            <a:r>
              <a:rPr lang="zh-TW" altLang="en-US" sz="24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哈囉！</a:t>
            </a:r>
            <a:r>
              <a:rPr lang="zh-TW" altLang="zh-TW" sz="24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各位小朋友</a:t>
            </a:r>
            <a:r>
              <a:rPr lang="zh-TW" altLang="en-US" sz="2400" kern="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你們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對鬼故事是不是又愛又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怕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呢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今天老師要來推薦一套「小妖怪系列」的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書，看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完這一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系列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以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後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，你會發現這些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看似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很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恐怖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的鬼怪，其實一點也不可怕！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他們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跟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我們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很像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會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愛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乾淨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會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愛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漂亮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、會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因為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沒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有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穿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內褲而害羞，也會有自己害怕的東西。這一系列的鬼故事不僅有趣，還會教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我們打敗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鬼怪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一些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「</a:t>
            </a:r>
            <a:r>
              <a:rPr lang="zh-TW" altLang="zh-TW" sz="2400" kern="100" dirty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武功秘笈」，讓我們從此不再害怕他們喔！大家趕快去圖書館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借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</a:t>
            </a:r>
            <a:r>
              <a:rPr lang="zh-TW" altLang="zh-TW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吧！</a:t>
            </a:r>
            <a:r>
              <a:rPr lang="zh-TW" altLang="en-US" sz="2400" kern="100" dirty="0" smtClean="0">
                <a:solidFill>
                  <a:srgbClr val="2323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一定要去借哦！</a:t>
            </a:r>
            <a:endParaRPr lang="zh-TW" altLang="zh-TW" sz="2400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" name="3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60217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66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47080">
        <p15:prstTrans prst="fracture"/>
      </p:transition>
    </mc:Choice>
    <mc:Fallback>
      <p:transition spd="slow" advClick="0" advTm="470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1" r="1726" b="2020"/>
          <a:stretch/>
        </p:blipFill>
        <p:spPr>
          <a:xfrm>
            <a:off x="4427984" y="476672"/>
            <a:ext cx="4302821" cy="4254640"/>
          </a:xfrm>
          <a:prstGeom prst="rect">
            <a:avLst/>
          </a:prstGeom>
        </p:spPr>
      </p:pic>
      <p:pic>
        <p:nvPicPr>
          <p:cNvPr id="6" name="3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061620"/>
            <a:ext cx="487363" cy="53092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40377" y="321995"/>
            <a:ext cx="3971584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700"/>
              </a:lnSpc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老師要為大家推薦一本書，這本書是在講公雞阿歪。他雖然天生有了缺陷，一開始很膽小，但後來面對問題的時候，他能夠鼓起勇氣，而讓所有人感到幸福，而被拯救了。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40478" y="5085778"/>
            <a:ext cx="8084362" cy="124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700"/>
              </a:lnSpc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希望你有空可以去圖書館，找找看這本書在哪裡，並且閱讀哦！</a:t>
            </a:r>
          </a:p>
        </p:txBody>
      </p:sp>
    </p:spTree>
    <p:extLst>
      <p:ext uri="{BB962C8B-B14F-4D97-AF65-F5344CB8AC3E}">
        <p14:creationId xmlns:p14="http://schemas.microsoft.com/office/powerpoint/2010/main" val="373726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8950">
        <p:checker/>
      </p:transition>
    </mc:Choice>
    <mc:Fallback>
      <p:transition spd="slow" advClick="0" advTm="2895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7543" y="4149080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，大家好！我要來幫我們老師介紹一套好書。想像一下，如果你的同學全都變成美味可口的點心，你每天一定會等不及想去上學吧！想想你又會是哪一種食物呢？快來品嚐「用點心學校」這一套書中，一個又一個美味的故事吧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3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3325893"/>
            <a:ext cx="487363" cy="48736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6601" r="14300" b="3800"/>
          <a:stretch/>
        </p:blipFill>
        <p:spPr>
          <a:xfrm>
            <a:off x="2353055" y="188640"/>
            <a:ext cx="4307177" cy="37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6711"/>
      </p:ext>
    </p:extLst>
  </p:cSld>
  <p:clrMapOvr>
    <a:masterClrMapping/>
  </p:clrMapOvr>
  <p:transition spd="slow" advClick="0" advTm="2618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205" r="7428" b="7427"/>
          <a:stretch/>
        </p:blipFill>
        <p:spPr>
          <a:xfrm>
            <a:off x="2195736" y="323736"/>
            <a:ext cx="4661640" cy="342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/>
          <p:cNvSpPr txBox="1"/>
          <p:nvPr/>
        </p:nvSpPr>
        <p:spPr>
          <a:xfrm>
            <a:off x="683568" y="3933056"/>
            <a:ext cx="7992888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嗨！各位小朋友你好，我是傑克。有人說我是「完美馬屁精」，也有人說我是「霸凌終結者」，你認為呢？想認識我嗎？我們就約在圖書館見面囉！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3034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2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820"/>
    </mc:Choice>
    <mc:Fallback>
      <p:transition spd="slow" advClick="0" advTm="1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60648"/>
            <a:ext cx="3960440" cy="550061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572000" y="234969"/>
            <a:ext cx="439248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dirty="0" smtClean="0"/>
              <a:t>大家早安，老師在這邊跟大家分享一本好書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橡果與山貓。在故事裡面，橡果的爭執和審判的過程，帶給大家想像的思考空間，於是大家最後能夠用平等尊重的態度，看待彼此之間的差異。讓大家發現，原來每個人都是獨特的，其實沒有什麼好爭論、好比較的。老師和大家分享的一本好書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橡果與山貓。</a:t>
            </a:r>
            <a:endParaRPr lang="zh-TW" altLang="en-US" sz="2800" dirty="0"/>
          </a:p>
        </p:txBody>
      </p:sp>
      <p:pic>
        <p:nvPicPr>
          <p:cNvPr id="9" name="302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6165304"/>
            <a:ext cx="487363" cy="47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3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45750">
        <p14:doors dir="vert"/>
      </p:transition>
    </mc:Choice>
    <mc:Fallback>
      <p:transition spd="slow" advClick="0" advTm="45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6400" r="5201" b="11151"/>
          <a:stretch/>
        </p:blipFill>
        <p:spPr>
          <a:xfrm>
            <a:off x="5129235" y="188640"/>
            <a:ext cx="3736183" cy="537076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79512" y="192553"/>
            <a:ext cx="49497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各位小朋友大家好，今天要來跟大家介紹一本曾經榮獲小學生票選好書榜首的故事書，書名叫做小火龍大賽車。故事的內容是在講述，二年前小火龍歡喜的迎接火龍妹妹的誕生。火龍妹妹的個性活潑好動，時常一個人出去外面獨自探險。今天是十年一度草原盃大賽車的日子，當全家人都聚在電視前面看著轉播的時候，突然發現火龍妹妹不見了，而電視裡轉播的現場擠滿了轉播車還有觀眾。參賽的選手一字排開，有駕駛紅色敞篷車的皇后，有駕駛公車的貓熊，還有乘著小火箭的莎拉公主，以及騎著掃把的巫師、騎著長毛象的原始人，還有踩著協力車的三隻小豬。比賽開始囉！蹦的一聲槍響，大家拚命的往前衝。突然一輛飛快的牛車，插入了比賽的行列，而失蹤很久的火龍妹妹，居然就在上面。這究竟是怎麼一回事呢？而闖入比賽的火</a:t>
            </a:r>
            <a:endParaRPr lang="zh-TW" altLang="en-US" sz="2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79512" y="5661248"/>
            <a:ext cx="857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 dirty="0" smtClean="0">
                <a:solidFill>
                  <a:prstClr val="black"/>
                </a:solidFill>
              </a:rPr>
              <a:t>龍妹妹</a:t>
            </a:r>
            <a:r>
              <a:rPr lang="zh-TW" altLang="en-US" sz="2000" dirty="0">
                <a:solidFill>
                  <a:prstClr val="black"/>
                </a:solidFill>
              </a:rPr>
              <a:t>，會帶來什麼意外故事的發展呢？如果你也對這個故事很有興趣，非常歡迎你到圖書館借閱「小火龍大賽車」，當然圖書館裡面還有</a:t>
            </a:r>
            <a:r>
              <a:rPr lang="zh-TW" altLang="en-US" sz="2000" dirty="0" smtClean="0">
                <a:solidFill>
                  <a:prstClr val="black"/>
                </a:solidFill>
              </a:rPr>
              <a:t>許多其他新鮮</a:t>
            </a:r>
            <a:r>
              <a:rPr lang="zh-TW" altLang="en-US" sz="2000" dirty="0">
                <a:solidFill>
                  <a:prstClr val="black"/>
                </a:solidFill>
              </a:rPr>
              <a:t>有趣好玩的書籍，也歡迎你利用時間多多來借閱哦！</a:t>
            </a:r>
          </a:p>
        </p:txBody>
      </p:sp>
      <p:pic>
        <p:nvPicPr>
          <p:cNvPr id="8" name="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50674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29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9210">
        <p14:ferris dir="l"/>
      </p:transition>
    </mc:Choice>
    <mc:Fallback>
      <p:transition spd="slow" advClick="0" advTm="119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102161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POP1體W5" panose="040B0509000000000000" pitchFamily="81" charset="-120"/>
                <a:ea typeface="華康POP1體W5" panose="040B0509000000000000" pitchFamily="81" charset="-120"/>
                <a:cs typeface="+mn-cs"/>
              </a:rPr>
              <a:t>小朋友，你有聽出來班上老師的聲音了嗎？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POP1體W5" panose="040B0509000000000000" pitchFamily="81" charset="-120"/>
              <a:ea typeface="華康POP1體W5" panose="040B0509000000000000" pitchFamily="81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t="5815" r="18997" b="7726"/>
          <a:stretch/>
        </p:blipFill>
        <p:spPr>
          <a:xfrm rot="5400000">
            <a:off x="3296775" y="1027348"/>
            <a:ext cx="2004966" cy="23563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7804" r="14925" b="3992"/>
          <a:stretch/>
        </p:blipFill>
        <p:spPr>
          <a:xfrm>
            <a:off x="5868143" y="1258867"/>
            <a:ext cx="2735045" cy="19982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5904" r="8280" b="7574"/>
          <a:stretch/>
        </p:blipFill>
        <p:spPr>
          <a:xfrm>
            <a:off x="377243" y="4215330"/>
            <a:ext cx="2575028" cy="195207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文字方塊 7"/>
          <p:cNvSpPr txBox="1"/>
          <p:nvPr/>
        </p:nvSpPr>
        <p:spPr>
          <a:xfrm>
            <a:off x="683568" y="3561878"/>
            <a:ext cx="178928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小 妖 怪 系 列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563884" y="3315656"/>
            <a:ext cx="1470747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公 雞 阿 歪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35994" y="6270851"/>
            <a:ext cx="1457525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我 是 傑 克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8204245" y="4991624"/>
            <a:ext cx="492443" cy="167933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小火龍大賽車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 rot="16200000">
            <a:off x="7068483" y="2767426"/>
            <a:ext cx="492443" cy="17153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用 點 心 學 校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3528" y="59339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dirty="0">
                <a:solidFill>
                  <a:srgbClr val="FF0000"/>
                </a:solidFill>
                <a:latin typeface="Calibri"/>
                <a:ea typeface="新細明體" panose="02020500000000000000" pitchFamily="18" charset="-120"/>
              </a:rPr>
              <a:t>三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年級老師各是推薦哪一本書呢？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l="836" t="2454" r="74374"/>
          <a:stretch/>
        </p:blipFill>
        <p:spPr>
          <a:xfrm>
            <a:off x="683568" y="1085991"/>
            <a:ext cx="1798952" cy="233748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512" y="3843474"/>
            <a:ext cx="1802489" cy="2427377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2" name="文字方塊 11"/>
          <p:cNvSpPr txBox="1"/>
          <p:nvPr/>
        </p:nvSpPr>
        <p:spPr>
          <a:xfrm>
            <a:off x="3666442" y="6361090"/>
            <a:ext cx="1416407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橡果與山貓</a:t>
            </a:r>
            <a:endParaRPr lang="zh-TW" altLang="en-US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770" y="3993080"/>
            <a:ext cx="1868586" cy="2685521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70294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0000">
        <p15:prstTrans prst="peelOff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20123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二年級老師真心推薦</a:t>
            </a:r>
            <a:endParaRPr lang="zh-TW" altLang="en-US" sz="6000" dirty="0">
              <a:solidFill>
                <a:srgbClr val="FF0000"/>
              </a:solidFill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2626" y="2492896"/>
            <a:ext cx="79645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小朋友，你要仔細聽哦！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要考考你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，是不是有好聽力，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能不能聽出老師的聲音？</a:t>
            </a:r>
            <a:endParaRPr lang="en-US" altLang="zh-TW" sz="4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還有</a:t>
            </a:r>
            <a:r>
              <a:rPr lang="zh-TW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老師推薦的是哪一本好書呢？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3647"/>
            <a:ext cx="1728192" cy="9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8440" r="14217"/>
          <a:stretch/>
        </p:blipFill>
        <p:spPr>
          <a:xfrm>
            <a:off x="1547664" y="116632"/>
            <a:ext cx="5472608" cy="4012377"/>
          </a:xfrm>
          <a:prstGeom prst="rect">
            <a:avLst/>
          </a:prstGeom>
        </p:spPr>
      </p:pic>
      <p:pic>
        <p:nvPicPr>
          <p:cNvPr id="5" name="204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7529" y="3358406"/>
            <a:ext cx="573075" cy="57307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96670" y="4365104"/>
            <a:ext cx="7717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各位小朋友大家好，今天老師要跟大家介紹的這本書是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我的老師是怪獸」。故事書裡，調皮的男孩</a:t>
            </a:r>
            <a:r>
              <a:rPr lang="zh-TW" altLang="en-US" sz="24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小羅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最害怕的就是學校裡的怪獸老師了。但有一天，</a:t>
            </a:r>
            <a:r>
              <a:rPr lang="zh-TW" altLang="en-US" sz="24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小羅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去公園玩耍時，竟意外的和老師在公園裡相遇，猜猜看兩人之間會發生什麼趣事呢？快來圖書館借閱這一本書，也許你會發現老師深藏的祕密哦！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2018310"/>
      </p:ext>
    </p:extLst>
  </p:cSld>
  <p:clrMapOvr>
    <a:masterClrMapping/>
  </p:clrMapOvr>
  <p:transition spd="slow" advClick="0" advTm="2975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9276" r="13173" b="7398"/>
          <a:stretch/>
        </p:blipFill>
        <p:spPr>
          <a:xfrm>
            <a:off x="179512" y="116632"/>
            <a:ext cx="5700884" cy="446449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048941" y="617186"/>
            <a:ext cx="30120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各位小朋友，大家好！大家都打過針吧！幫你打針的人應該是醫生，對吧！在昆蟲世界中，也有會打針的麻醉師，那就是「泥蜂」這種昆蟲。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1818" y="4725144"/>
            <a:ext cx="8948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他用屁股上螫針戳一下，被刺到的蟲子，從此就動彈不得。「法布爾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爺爺教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我的事」這本書，將有趣的泥蜂生活，做了精采的描述，所以老師將這本書推薦給大家，希望你們看了會喜歡。</a:t>
            </a:r>
          </a:p>
        </p:txBody>
      </p:sp>
      <p:pic>
        <p:nvPicPr>
          <p:cNvPr id="8" name="20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7729" y="37890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64885"/>
      </p:ext>
    </p:extLst>
  </p:cSld>
  <p:clrMapOvr>
    <a:masterClrMapping/>
  </p:clrMapOvr>
  <p:transition spd="slow" advClick="0" advTm="366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7" t="4244" r="9396" b="2980"/>
          <a:stretch/>
        </p:blipFill>
        <p:spPr>
          <a:xfrm rot="5400000">
            <a:off x="4364463" y="-345047"/>
            <a:ext cx="4119659" cy="515663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9552" y="421372"/>
            <a:ext cx="3816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各位小朋友，大家好！老師今天要介紹的這本書是「好多好多飛機」。你去過飛機場嗎？搭過飛機嗎？想知道機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和飛機內部的構造是如何嗎？想知道機場工作人員和飛機服務員都在做些什麼嗎？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6695" y="4391690"/>
            <a:ext cx="8865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這本書裡都有做詳盡的介紹哦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此外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，世界上會飛的機器可不是只有飛機哦！你還想知道科學家們發明了那些飛行機器嗎？這本書會帶你逛一逛飛機場，還會帶你到飛機座艙裡面看一看，喜歡飛機的小朋友千萬不要錯過，趕快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來借這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本書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哦！</a:t>
            </a: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205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5246" y="3798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18785"/>
      </p:ext>
    </p:extLst>
  </p:cSld>
  <p:clrMapOvr>
    <a:masterClrMapping/>
  </p:clrMapOvr>
  <p:transition spd="slow" advClick="0" advTm="3893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7096"/>
          <a:stretch/>
        </p:blipFill>
        <p:spPr>
          <a:xfrm>
            <a:off x="2015240" y="10310"/>
            <a:ext cx="5688632" cy="37787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77460" y="4005064"/>
            <a:ext cx="83081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各位小朋友大家好，老師想和大家推薦一本有趣的圖畫故事書。故事中利用從動物的眼睛看世界，讓我們知道其實每個人看世界的角度都不一樣，我們更應該尊重別人的想法。「誰是第一名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」趕快來圖書館借閱這一本書吧！說不定你還會在書中發現更多更有趣的事情呢！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20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2940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81929"/>
      </p:ext>
    </p:extLst>
  </p:cSld>
  <p:clrMapOvr>
    <a:masterClrMapping/>
  </p:clrMapOvr>
  <p:transition spd="slow" advClick="0" advTm="2809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t="6400" r="12253"/>
          <a:stretch/>
        </p:blipFill>
        <p:spPr>
          <a:xfrm>
            <a:off x="118674" y="188641"/>
            <a:ext cx="4885374" cy="367240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04048" y="188641"/>
            <a:ext cx="38097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親愛的寶貝們，大家好！你聽過大野狼的故事嗎？相信許多人對大野狼的印象都不太好，甚至覺得牠既可怕又可惡。今天老師要跟大家分享一本有趣又好玩的書，書名是「今天運氣怎麼這麼好」。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0952" y="4077072"/>
            <a:ext cx="88070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故事中的主角是一隻可愛又健忘的大野狼，牠也有善良的一面，就是有好事也希望和朋友分享</a:t>
            </a: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。這</a:t>
            </a: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本書還告訴我們，在這世上每個人都有優點和缺點，我們要多看別人的優點，並學習樂於分享哦！這樣，相信好運氣一定天天追著你跑呢！最後，老師祝福大家，跟這本書的書名一樣「今天運氣怎麼這麼好」</a:t>
            </a:r>
          </a:p>
        </p:txBody>
      </p:sp>
      <p:pic>
        <p:nvPicPr>
          <p:cNvPr id="8" name="2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0660" y="2708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19743"/>
      </p:ext>
    </p:extLst>
  </p:cSld>
  <p:clrMapOvr>
    <a:masterClrMapping/>
  </p:clrMapOvr>
  <p:transition spd="slow" advClick="0" advTm="775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102161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小朋友，你有聽出來班上老師的聲音了嗎？</a:t>
            </a:r>
            <a:endParaRPr lang="en-US" altLang="zh-TW" sz="3200" dirty="0" smtClean="0">
              <a:solidFill>
                <a:srgbClr val="FF0000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" t="3153" r="2364" b="2128"/>
          <a:stretch/>
        </p:blipFill>
        <p:spPr>
          <a:xfrm rot="5400000">
            <a:off x="181392" y="2130379"/>
            <a:ext cx="2755510" cy="21459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5201" r="11151" b="2401"/>
          <a:stretch/>
        </p:blipFill>
        <p:spPr>
          <a:xfrm rot="5400000">
            <a:off x="2979630" y="1413772"/>
            <a:ext cx="2331982" cy="19457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t="4802" r="2350" b="4199"/>
          <a:stretch/>
        </p:blipFill>
        <p:spPr>
          <a:xfrm rot="5400000">
            <a:off x="5914859" y="1236923"/>
            <a:ext cx="2394702" cy="22690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2401" r="12201" b="5201"/>
          <a:stretch/>
        </p:blipFill>
        <p:spPr>
          <a:xfrm rot="5400000">
            <a:off x="2917166" y="4324534"/>
            <a:ext cx="2552254" cy="23075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t="6056" r="10389" b="3800"/>
          <a:stretch/>
        </p:blipFill>
        <p:spPr>
          <a:xfrm rot="5400000">
            <a:off x="6302804" y="4068163"/>
            <a:ext cx="2816337" cy="23327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文字方塊 7"/>
          <p:cNvSpPr txBox="1"/>
          <p:nvPr/>
        </p:nvSpPr>
        <p:spPr>
          <a:xfrm>
            <a:off x="439117" y="4692695"/>
            <a:ext cx="217956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/>
              <a:t>我的老師是怪獸！</a:t>
            </a:r>
            <a:endParaRPr lang="zh-TW" altLang="en-US" sz="2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877877" y="3657850"/>
            <a:ext cx="2482729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/>
              <a:t>法布爾爺爺教我的事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361869" y="6354309"/>
            <a:ext cx="1457525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 smtClean="0"/>
              <a:t>誰是第一名</a:t>
            </a:r>
            <a:endParaRPr lang="zh-TW" altLang="en-US" sz="2000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64564" y="3836071"/>
            <a:ext cx="492443" cy="2419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000" dirty="0" smtClean="0"/>
              <a:t>今天運氣怎麼這麼好</a:t>
            </a:r>
            <a:endParaRPr lang="zh-TW" altLang="en-US" sz="2000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8384888" y="1807704"/>
            <a:ext cx="492443" cy="17449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2000" dirty="0" smtClean="0"/>
              <a:t>好多好多飛機</a:t>
            </a:r>
            <a:endParaRPr lang="zh-TW" altLang="en-US" sz="20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23528" y="59339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</a:rPr>
              <a:t>二年級老師各是推薦哪一本書呢？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4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1181951"/>
            <a:ext cx="7776864" cy="11430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三</a:t>
            </a:r>
            <a:r>
              <a:rPr lang="zh-TW" altLang="en-US" sz="6000" dirty="0" smtClean="0">
                <a:solidFill>
                  <a:srgbClr val="FF0000"/>
                </a:solidFill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年級老師全</a:t>
            </a:r>
            <a:r>
              <a:rPr lang="zh-TW" altLang="en-US" sz="6000" dirty="0">
                <a:solidFill>
                  <a:srgbClr val="FF0000"/>
                </a:solidFill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力</a:t>
            </a:r>
            <a:r>
              <a:rPr lang="zh-TW" altLang="en-US" sz="6000" dirty="0" smtClean="0">
                <a:solidFill>
                  <a:srgbClr val="FF0000"/>
                </a:solidFill>
                <a:latin typeface="文鼎新潮ＰＯＰ體P" panose="040B0900000000000000" pitchFamily="82" charset="-120"/>
                <a:ea typeface="文鼎新潮ＰＯＰ體P" panose="040B0900000000000000" pitchFamily="82" charset="-120"/>
              </a:rPr>
              <a:t>推薦</a:t>
            </a:r>
            <a:endParaRPr lang="zh-TW" altLang="en-US" sz="6000" dirty="0">
              <a:solidFill>
                <a:srgbClr val="FF0000"/>
              </a:solidFill>
              <a:latin typeface="文鼎新潮ＰＯＰ體P" panose="040B0900000000000000" pitchFamily="82" charset="-120"/>
              <a:ea typeface="文鼎新潮ＰＯＰ體P" panose="040B0900000000000000" pitchFamily="82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66339" y="2324951"/>
            <a:ext cx="79645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小朋友，你要仔細聽哦！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要考考你，是不是有好聽力，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能不能聽</a:t>
            </a:r>
            <a:r>
              <a:rPr lang="zh-TW" altLang="en-US" sz="4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出每本書是誰推薦的呢？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還有推薦</a:t>
            </a: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的是哪一本好書呢？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1677235" cy="89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7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Content="1"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1374</TotalTime>
  <Words>1470</Words>
  <Application>Microsoft Office PowerPoint</Application>
  <PresentationFormat>如螢幕大小 (4:3)</PresentationFormat>
  <Paragraphs>46</Paragraphs>
  <Slides>16</Slides>
  <Notes>1</Notes>
  <HiddenSlides>0</HiddenSlides>
  <MMClips>11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5" baseType="lpstr">
      <vt:lpstr>文鼎粗圓</vt:lpstr>
      <vt:lpstr>文鼎新潮ＰＯＰ體P</vt:lpstr>
      <vt:lpstr>華康POP1體W5</vt:lpstr>
      <vt:lpstr>微軟正黑體</vt:lpstr>
      <vt:lpstr>新細明體</vt:lpstr>
      <vt:lpstr>Arial</vt:lpstr>
      <vt:lpstr>Calibri</vt:lpstr>
      <vt:lpstr>Times New Roman</vt:lpstr>
      <vt:lpstr>Office 佈景主題</vt:lpstr>
      <vt:lpstr>好 書 介 紹</vt:lpstr>
      <vt:lpstr>二年級老師真心推薦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三年級老師全力推薦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好 書 介 紹</dc:title>
  <dc:creator>yun</dc:creator>
  <cp:lastModifiedBy>admin</cp:lastModifiedBy>
  <cp:revision>62</cp:revision>
  <dcterms:created xsi:type="dcterms:W3CDTF">2018-10-14T02:08:02Z</dcterms:created>
  <dcterms:modified xsi:type="dcterms:W3CDTF">2018-12-22T04:53:29Z</dcterms:modified>
</cp:coreProperties>
</file>